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98" r:id="rId20"/>
    <p:sldId id="297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318" r:id="rId40"/>
    <p:sldId id="319" r:id="rId41"/>
    <p:sldId id="320" r:id="rId42"/>
    <p:sldId id="321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D2BA1B-1AFD-418C-8A75-A41948567FDE}" v="2" dt="2021-11-19T08:32:19.2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microsoft.com/office/2016/11/relationships/changesInfo" Target="changesInfos/changesInfo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presProps" Target="presProps.xml"/><Relationship Id="rId9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viewProps" Target="view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hishek Chopra" userId="S::1801cs03@iitp.ac.in::5e17be33-8bd3-491a-8d86-9a2ee2ec32e0" providerId="AD" clId="Web-{7CD2BA1B-1AFD-418C-8A75-A41948567FDE}"/>
    <pc:docChg chg="modSld">
      <pc:chgData name="Abhishek Chopra" userId="S::1801cs03@iitp.ac.in::5e17be33-8bd3-491a-8d86-9a2ee2ec32e0" providerId="AD" clId="Web-{7CD2BA1B-1AFD-418C-8A75-A41948567FDE}" dt="2021-11-19T08:32:19.262" v="1" actId="1076"/>
      <pc:docMkLst>
        <pc:docMk/>
      </pc:docMkLst>
      <pc:sldChg chg="modSp">
        <pc:chgData name="Abhishek Chopra" userId="S::1801cs03@iitp.ac.in::5e17be33-8bd3-491a-8d86-9a2ee2ec32e0" providerId="AD" clId="Web-{7CD2BA1B-1AFD-418C-8A75-A41948567FDE}" dt="2021-11-19T08:32:19.262" v="1" actId="1076"/>
        <pc:sldMkLst>
          <pc:docMk/>
          <pc:sldMk cId="861681134" sldId="337"/>
        </pc:sldMkLst>
        <pc:picChg chg="mod">
          <ac:chgData name="Abhishek Chopra" userId="S::1801cs03@iitp.ac.in::5e17be33-8bd3-491a-8d86-9a2ee2ec32e0" providerId="AD" clId="Web-{7CD2BA1B-1AFD-418C-8A75-A41948567FDE}" dt="2021-11-19T08:32:19.262" v="1" actId="1076"/>
          <ac:picMkLst>
            <pc:docMk/>
            <pc:sldMk cId="861681134" sldId="337"/>
            <ac:picMk id="6146" creationId="{00000000-0000-0000-0000-000000000000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47:10.7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23010 6012 483,'0'0'5,"0"0"47,0 0 58,0 0-67,0 0-5,0 0-16,0 0 35,-3-5 7,1 4 3,1-1-14,-3-1-33,2 2-6,-2-2 6,-2 3-17,0-2 3,-6 2-5,-2 0 3,-3 0-4,1 0 0,-2 0 0,0 0 2,3 0-2,-3 0-4,4 6 2,-1 2 3,4 3-2,0 0-3,1 0 4,1 0-3,2 3 2,-1-2-2,1 4 1,4-2 2,0 1-3,3-1 3,0 2 0,0-1 0,0 1-8,3-2-2,3-1-4,4-3-13,-1 0 18,3-2-13,6-4 11,3-2 6,0-2-9,4 0 12,-2 0 0,-1 0-9,-3-2-4,1-7 9,-1 3-6,-4-5 10,1 0-14,-1 2 15,0-1 1,-3 0-5,0 0 0,0 1 4,-6 1 1,0-1-4,-1 0 9,0 1-5,0-1 7,-4 2-5,1-6 8,-2 4-5,0 1 5,0-1 21,0-1-1,0 0 12,-3 1-6,-6 1-20,2 0 10,-4 1-7,3 0-11,-3 0 20,-1 1-24,-3 3 7,0 0-4,2-1-5,-4 4 1,2 0-3,0 0-4,-5 0 1,4 4-27,-1 5-16,0 2-36,5 3-76,3 1-103,5-1-285</inkml:trace>
  <inkml:trace contextRef="#ctx0" brushRef="#br0" timeOffset="577.33">22789 6232 55,'0'0'378,"0"0"-358,0 0 12,0 0-1,0 0-3,0 0 7,-6 23 23,6-21 11,0-2-10,0 1 7,-5 7-44,-1 3-11,-7 7 23,-7 6-16,-2 5 9,-6 5-16,-2 4-3,-5 6 2,0 3-9,-4 2-1,3 2 0,2-2 4,1 1-4,2-6 0,1-1 5,5-5-6,1-1 6,4-3-4,4-6 2,3-5-2,5-10-2,4-2-3,4-8-49,0-3-16,0 0-28,0-3-61,10-14-89</inkml:trace>
  <inkml:trace contextRef="#ctx0" brushRef="#br0" timeOffset="1228.28">22307 6856 501,'0'0'2,"0"0"62,0 0 69,0 0-81,0 0-28,0 0-12,-60-21-12,44 30 0,-5 6-1,-2 6-3,3 6 5,-3 2-1,4 5 1,1 0 1,6 2-4,5-2-4,2-2 5,4-4 0,1-1-7,0-5 8,12-2 3,7-4 1,5-5 3,4-3-5,3-6 2,0-2 3,1 0-5,-4 0 2,1-7-2,-8-5-2,0 1 10,1-6 3,-7 2 14,0-2 3,-5 0-6,-2 2 21,-1-4-36,-4 1 25,0-3 12,-3-2-27,0-1 14,0 2 0,0-1-3,0 5 7,-6-1-28,-3 2 4,-1 4 9,-1 1-15,-2 2-2,-2 2 4,-1 1-7,-1 1 4,-2 3-6,1 3-6,1 0 6,1 0-10,3 0-20,-1 2-27,4 5-16,4 3-55,4-3-95,2-4-189</inkml:trace>
  <inkml:trace contextRef="#ctx0" brushRef="#br0" timeOffset="1943.83">22953 6307 485,'0'0'78,"0"0"48,0 0-42,0 0-54,0 0-13,0 0 3,4-3 26,-4 3-3,0 0 2,0 0-15,0 0-25,0 0-2,0 0-3,0 0-17,0 9 7,0 8 10,0 6 1,0 3 9,0 4-5,3 1-5,0 1 4,-1 2-1,1 1-1,-1 2 0,0-1 1,1-1 1,-1-2 3,-1-2-7,2-4 0,0-3 1,-2-4-7,2-4 2,-1-4-18,1-4 8,-2-4-21,-1-3-15,0-1-16,2 0-49,2 0-4,1-13-184</inkml:trace>
  <inkml:trace contextRef="#ctx0" brushRef="#br0" timeOffset="2586.68">23045 6749 468,'0'0'90,"0"0"-73,0 0 90,0 0-71,0 0-30,0 0-4,-79 20-1,64-5 13,-3 4-9,2 2 3,1 4 3,3-1-9,-1 3 4,2-2-6,5 3 0,-1-3 8,7 0-4,0-3-3,0-2-1,5-3 1,7-1-3,8-4 1,0-2 1,5-3 1,6-2 5,5-5-6,2 0 0,3 0-2,-4 0-9,-4-9-3,-8 2 12,-2-4 0,-8 0 4,-2-1 11,-2 0 15,-5 0 2,1-2-1,-3 1-3,-1-3-2,-1-1 13,-2 1-8,0-1 1,0 1 5,0-1-9,0 0 3,-2 0-10,-6 0-11,-3 1 18,2 3-5,-6-1-15,-1 3 19,-2 3-21,-7 0-4,-2 5 0,-3 1-7,0 2 5,1 0 0,9 0-8,-1 4-21,7 3-46,6-1-47,5-1-39,3-3-200</inkml:trace>
  <inkml:trace contextRef="#ctx0" brushRef="#br0" timeOffset="3208.72">23090 6121 501,'0'0'41,"0"0"60,0 0-26,0 0-44,0 0-27,0 0-4,-1-1-5,1 1-14,3 5 19,10 8 2,5 1 17,10 5 31,7 1-31,8 2 12,5 2 10,6 0-33,2 6 2,2-1-10,-1 4 3,1-1-3,-4 2 0,-5 0-28,1-1-5,-5 1-7,-4-5-23,-1 0 47,-6-3 3,-4-2-6,-5-3-10,-5-5 13,-2-2-2,-8-5-1,-2-3 0,-4-4-11,-3 1-17,-1-3-20,0 0-10,0 0-113</inkml:trace>
  <inkml:trace contextRef="#ctx0" brushRef="#br0" timeOffset="3863.45">24060 6688 667,'0'0'8,"0"0"64,0 0 20,0 0-68,0 0-16,0 0-7,-41-9-2,22 9 5,-5 8-4,1 7 0,-2 3-6,1 4 1,2 0 4,4 5 1,5-1-1,2 1-8,5-1 9,6 1-3,0 0-9,0-1 2,0 2-4,12-7 6,6-2 8,0-4-6,7-3 4,5-3 2,5-2-2,2-3 2,4-2 12,0-2-11,-2 0 11,-2 0 1,-7-5 7,-8-6 15,-1 0-12,-3-4 18,-5 1 3,-2-2-12,-2-1 8,-3 0-21,0 0-2,-4 1 14,0-3-29,0 5 18,-2-3-3,0 0-11,0 1 23,0-2-22,0 1 11,-9 0 6,-6 1-23,0-2 18,-3 1-19,-3 2 0,-1 1-5,-2 5 5,-3 0-7,-1 5-17,-5 3-29,-3 1 24,-1 0-34,-1 0-72,3 6-64,4 2-206</inkml:trace>
  <inkml:trace contextRef="#ctx0" brushRef="#br0" timeOffset="6447.16">22241 7778 114,'0'0'220,"0"0"-207,0 0 21,0 0-17,0 0 2,0 0-10,0 0 53,0 0-6,8-20-39,-7 20 12,-1 0-29,4-1 0,1-1-74,-2 1-264</inkml:trace>
  <inkml:trace contextRef="#ctx0" brushRef="#br0" timeOffset="7135.3">22267 7683 575,'0'0'40,"0"0"44,0 0 12,0 0-79,0 0-17,0 0-11,0 6-4,0 13 15,0 8 6,0 7 10,0 7-15,0 2 19,0 4-16,0 2 5,0-3-4,0 2-2,0-3-1,0-4-1,0-5-1,-2-8 6,1-8-4,1-7-2,-2-6 0,2-2 1,0-3 0,0-2-1,0 0 0,0 0-3,0 0-2,0-11-5,0-5-81,0-7-73,2-2-36</inkml:trace>
  <inkml:trace contextRef="#ctx0" brushRef="#br0" timeOffset="7983.43">22216 7666 621,'0'0'38,"0"0"59,0 0-18,0 0-70,0 0-2,0 0 4,100-30-9,-68 26 2,6 0 2,-2 0-1,-3 0 0,-4 0-5,-5 2 0,-5 1-2,-6-1-2,-7 1 4,-2 1-4,-4 0 13,0 0-14,0 0 5,0 0-14,0 0 11,0 11-27,0 8 30,0 6 0,0 3 4,-4 4 4,1 4-4,0 5-1,-2-2 9,2 1-10,3-1-1,-3-1-1,3 0 5,0 1-2,0-4-3,0-3 0,0-3 5,0-7-5,0-4 0,3-4 1,-2-6-1,1-2 0,-2-4 1,0 0 0,0-2 0,2 0-1,-2 0 0,0 0 7,0 1-5,0-1 6,0 0-5,0 0 3,0 0-3,0 3-3,0 0 0,0-2-5,0 2 12,0-1-11,0 0 8,0 1-4,0-3 0,0 2 0,0-2 0,0 0 0,0 0 2,0 0-4,0 0 2,0 0 0,0 0 13,0 0-10,0 0 5,-4 0 36,-7 0 4,-6-4-36,-7 0 2,-2-1-3,-7-1 7,-2 3 7,0 1-3,-1 2-11,-1 0-9,7 0-3,7 0 1,7 0 0,8 4-5,5-1-19,3-2-39,0-1-34,6 0-27,18 0 15,11-4-78</inkml:trace>
  <inkml:trace contextRef="#ctx0" brushRef="#br0" timeOffset="8618.56">23135 7688 214,'0'0'50,"0"0"-15,0 0 21,0 0-40,0 0 32,0 0 16,-36-9-12,32 4-10,-1 2 81,0 0-62,4 1 14,-2 1-27,3 0 15,0-1-3,0 0-20,0-1-12,0 3-6,0 0-3,0 0-3,0 0-13,0 0 1,0 0-4,0 0-11,0 0 10,0 3-26,0 11 16,0 8 6,0 6 9,0 8-6,0 1 2,0 5 0,0-2 0,0-2 2,0-1-2,0-2 0,0-4 10,0 0-12,-3-4 2,0-4 0,1-4 2,2-8 1,0-4-3,-3-4 0,3 0-2,0-3-8,0 0-21,0 0 1,0 0 15,0-12-60,0-5-153,5-3-23</inkml:trace>
  <inkml:trace contextRef="#ctx0" brushRef="#br0" timeOffset="9751.08">23066 7585 549,'0'0'44,"0"0"55,0 0-50,0 0-44,0 0-5,0 0 4,43-6 0,-26 4 25,5-2-18,1 1-3,3-2-4,1 0 2,-1 1-7,-5 1 1,-1 0-2,-6 2 2,-8 1 1,-1 0 0,-3 0-1,-2 0 0,2 0-2,-1 0-6,2 0-5,2 7 9,-1 0 8,-1 0 1,2-1-5,-2 0 3,-1-1-8,-2 1 3,2 3 2,-2-1-1,0 3 2,0 4 5,0 1 16,0 3-19,0 0 16,-4 4-8,1 1-9,0 0 16,0 1-9,-1 2-5,0 0 20,-1 0-4,-1 0 3,1-1-10,-1 1-12,1 0 12,1-2-11,2 1 3,1-5-5,1 1 8,0-2-8,0-1 0,0-5 0,0-3 0,0-2 2,0-1-2,0-3 4,0-1-1,0-1-3,0-1 0,0 0 5,0-2-7,0 0 3,0 3-1,0 0 0,0 2 4,0-3-4,0 2 0,0 0 0,0-2-1,0 3 6,0-2-4,0-2-1,0 1 5,0-2-10,0 0 5,0 0 0,0 0 11,0 0-1,0 0 0,0 0 21,0 0-14,-2 0 18,-1 0-23,-4 0-7,-4 0 12,-2 0-17,-6 0 0,-2 0-2,0 0 12,-5 0-13,3 0 3,-1 0 0,4 2 1,1 3 5,4-1-6,6 0 0,3-3 3,3 0-4,3-1 1,-1 0-1,1 0-3,0 0 8,0 0-1,0 0-3,0 0 10,0 0-13,0 0 3,0 0 0,0 0 5,0 0-4,0 0 5,0 0-6,0 0 6,3-5-10,0 0 4,0-4-13,0-3 11,-2-5-10,-1-5-8,0-6-6,0-6-21,0-4-8,0-2-8,0 4 3,0 3-23,0 4-103,0 6-259</inkml:trace>
  <inkml:trace contextRef="#ctx0" brushRef="#br0" timeOffset="10727.08">24024 7610 151,'0'0'198,"0"0"-87,0 0-50,0 0 12,0 0-1,0 0-11,-13-23 21,11 21-27,2-1-31,-2 0 45,2 0-29,0 2-20,0 1 36,0 0-25,0 0-9,0 0-22,0 0 2,0 0-7,0 10-15,0 9 10,0 8 5,0 7 5,0 4 0,0 4 0,0 3 1,0-2-1,-1-2 4,-1-4-3,1 1 14,-1-4-15,2 1 0,0-8 0,0-2 5,0-10-5,0-5 0,0-3 1,0-5-2,0-2 1,0 0 0,0 0-1,-1 0 6,1 0-10,-2 0 5,2 0-26,-1 0 19,-2 0-52,1-9-27,2-5-118,0-9-33</inkml:trace>
  <inkml:trace contextRef="#ctx0" brushRef="#br0" timeOffset="12128.98">24067 7545 175,'0'0'110,"0"0"-63,0 0 40,0 0-23,0 0-1,0 0-32,0-17-6,0 14-14,0 0 19,0 1 9,0 1-22,-1-3 46,-1 3-8,1-1-15,-1 1 12,2 0-31,0 1 18,0-2-16,0 2-7,0 0 17,0 0-27,0 0 4,0 0-10,0 0 4,5 0-13,11 0-1,7 0 10,9 0 10,1 0-10,0 0 0,-4 0-6,-3 0 7,-5 0-4,-3 0 1,-5 0-8,-1-2 6,-8-1 2,-1 3 2,-3-2 3,0 2 10,0 0-18,0 0 5,0 0 0,0-1 19,0 1-18,0 0 9,0 0-3,0 0-6,0 0-2,0 0-7,0 0-15,0 0 22,0 10-28,0 2 29,-1 6 1,-2 1 3,3 1-3,0 3-1,0 2-1,0 2 1,0 4 6,0 2 1,0 1 8,0 0-11,0 0 4,0-1-8,0-1 1,0-2 6,0-2-7,0 1 0,0-2 0,0 0 2,0-2-2,0-2 0,0 0 4,0-6-5,0-5 1,0 0 0,0-6 0,0 1 5,0-4-5,0 1 0,0 1 0,0 0-2,0 3 2,0-2 0,0 2-1,0 1 7,0-1-7,3 3 1,1 2 0,1 1 0,1 1 0,0-1 0,-3-3-4,0-5 2,-3-1-1,1-2-1,-1-3 4,0 0-6,0 0 12,0 0 3,0 0 36,0 0-16,0 0 1,0 0-30,-7 0-6,-5-3 3,-5 1 1,0-1 2,-3 3-7,2 0 16,-2 0-9,4 0 0,2 0-2,-1 0-3,0 0 6,4 2-1,0-1 0,2 2 8,-1 0-13,1-3 5,1 0 0,2 0 2,0 0 3,3 0-5,1 0 9,2 0-3,0 0 1,-1 0-7,1 0 3,0 0-1,0 0 2,0 0-4,0 0 5,0 0 5,0 0-10,0 0 0,0 0 0,0 0 10,0 0-8,0 0 2,0 0 2,0-4 1,0-2-7,0-1 0,0-2 3,0 1-2,0-5-1,0 0 0,0-4-1,0-7 6,0-2-10,0-8 0,0-7 5,0-4-1,0-8 1,10 0-12,1 3-13,0 3-32,-7 13-32,-4 6-64,0 8-164</inkml:trace>
  <inkml:trace contextRef="#ctx0" brushRef="#br0" timeOffset="14310.74">22215 8627 536,'0'0'139,"0"0"-114,0 0 77,0 0-20,0 0-69,0 0 15,0 0 20,4-23-16,-4 23-2,-9 0-30,-14 0 0,-5 5-17,-5 6 36,3 1-19,7-1 2,2 0 3,9 0-10,2 0 0,6-4 5,4 3 0,0-2-12,8 3 12,11-1 6,5 0-1,4 1 6,1 0-11,0 0 4,-3 2-6,0 1 2,-9-1-21,-6 0-13,-10-3-17,-1 2 18,-17 1 14,-17-3 19,-7 1 0,-6-4 3,3-2 6,6-2 17,7-3-12,9 0 15,8 0 18,8 0-34,5 0 9,1 0-22,0-3-22,16-3-15,14-5-66,9 2 36,3 1-166,-2-1-263</inkml:trace>
  <inkml:trace contextRef="#ctx0" brushRef="#br0" timeOffset="14777.33">22387 8732 818,'0'0'37,"0"0"132,0 0-88,0 0-58,0 0-23,0 0 9,3-5-9,-3 5-9,0 2 7,0 12-23,0 8 25,-2 0 8,1 0-4,1 0-8,0-5-14,1-2-23,12-6 19,2-7-20,0-2 39,2 0 1,1-10-6,-1-7 7,-2-2 2,-3-4-1,-5 3 21,-1 0-19,0 6 35,-6 6 2,3 3-12,-3 3 12,0 2-26,0 0-13,0 0 0,0 0-17,0 5-2,0 12 17,0 3 2,0 3-4,0-2 4,0-3-8,0-3-48,12-6-44,3-4-10,6-5-41,1 0-70,2-14-242</inkml:trace>
  <inkml:trace contextRef="#ctx0" brushRef="#br0" timeOffset="15240.82">22699 8756 131,'0'0'390,"0"0"-277,0 0 92,0 0-54,0 0-82,0 0-27,13-26-41,-13 26-2,0 0-4,0 8-18,0 5 23,0 6 0,0 0 0,0 0 11,0-5-11,0-5-1,0-2-1,0-6-15,0-1 5,3 0-2,8-3 14,1-11 13,3-4-10,1-1-3,-2 2 0,-1 3 0,-3 6-1,-3 2-1,-4 5 2,-3 1-5,1 0-11,-1 0-1,0 7-16,0 8 26,0 1 2,0-2 5,0-4 0,0-3 6,0-4 4,0-3-10,0 0 22,0 0 20,5 0-4,9-10-3,4-3-34,2 0 4,-4 6-3,-1 0-2,-4 4 0,-3 3-8,-3 0 8,1 0-12,-3 2-11,1 9-19,-1 3-50,-1 0-67,2-4-176</inkml:trace>
  <inkml:trace contextRef="#ctx0" brushRef="#br0" timeOffset="15781.44">23253 8733 788,'0'0'128,"0"0"-5,0 0-23,0 0-57,0 0-43,0 0-10,-14-17-12,-5 17 15,-2 10 7,-3 5-9,2 5-14,5 1 5,4-1-50,7-1 24,6-5-40,0-6 32,1-5 9,16-3 16,-1 0 21,2-4 6,-1-10 4,-2-3 16,-1-2 39,2-1-5,-3 2 25,1 3-24,-3 5-39,0 5-4,-1 2-12,0 3 0,-1 0-10,0 0-14,-5 8 0,0 7-33,-4 4 14,0 0 16,0-4-16,-6-3 20,-3-5 20,7-4-3,1-1 6,1-2 39,0 0 51,0 0 29,0-5-46,0-9-52,0-1 14,12-4-24,1 2-4,5 4-7,0-1-14,1 6-21,2 4-104,-1 2-64,-4 2-196</inkml:trace>
  <inkml:trace contextRef="#ctx0" brushRef="#br0" timeOffset="16928.83">23605 8726 913,'0'0'7,"0"0"58,0 0 12,0 0-71,0 0-6,0 0-6,26 14-13,-24 6 18,-2 2-4,0 0 5,0-1 3,-5-4 4,2-6-2,1-6-5,2-2-11,0-3 11,0 0 1,0 0 15,0-8 11,4-9-27,11-4 0,4 0-2,2-1-13,0 6 11,-2 4 4,-5 6 0,-2 1-7,-5 5 7,-4 0-15,-1 0 15,-2 5-30,0 10 12,0 3-7,0 2 25,-5 0-3,-2-3 3,1-6 0,2-4-2,4-6 11,0-1-9,0 0 2,0 0 10,0-3 21,10-13-9,5-1-23,4-6-2,2 3 5,-3 2-4,-2 7 0,-5 4 0,-6 4-2,-1 3 7,-4 0 1,0 0-6,0 0-15,0 6-5,0 9 11,0 3 9,0-4 4,0 3-2,3-5-2,4-2 3,0-5-3,7-3 0,5-2 4,5 0-3,-1-6 5,4-8-6,-4-2-11,0 1 10,-5-2-3,-7-2 4,-3 4 1,-3 1 18,-4 4 19,-1 4-16,0 3 28,0 3-15,0 0-31,0 0-4,-7 0-15,-7 14 15,-2 3-13,2 0 11,4 3 2,7-1 0,3 0-5,5-3 1,20-3-11,9-2-27,11-6 28,3-5-37,1 0-76,-2 0-10,-11-9-38,-8-7 118,-12-1 57,-10 0 44,-6 0 94,0-1 2,0 3-11,0 4-11,-2 3-77,-4 4-7,1 2-16,-2 2-18,-3 0 0,-4 0 0,-2 0 0,-1 11-1,3 0-6,3 1 6,3 0 1,5-3-7,2-2 2,1-1 5,0-2-20,0-1 16,11-3-5,3 0 9,1 0 5,-1 0-4,2-5 4,-7 0-2,1 4-3,-5 1 0,-2 0-1,-2 0-5,1 0-2,1 0-16,-2 11 13,4 1-55,0 0-42,3-3-59,3-5-104</inkml:trace>
  <inkml:trace contextRef="#ctx0" brushRef="#br0" timeOffset="17319.75">24511 8695 514,'0'0'194,"0"0"-47,0 0-13,0 0-99,0 0-35,0 0-33,8 12 29,-8 8-6,0 4 10,0 0 5,-8 0-1,3-7 3,3-2-7,0-7-3,2-4 3,0-4-3,0 0 3,0 0 14,4-10 13,11-7-10,4-5-17,1 2 5,-1 0-9,-1 6 9,-3 4-5,-8 6 0,-1 2-9,-4 2 9,0 0-7,0 0-18,-1 15 24,1 0 2,1 2 2,1-1 1,4-4-4,4 0-14,3-5-59,8-4-108,5-3-282</inkml:trace>
  <inkml:trace contextRef="#ctx0" brushRef="#br0" timeOffset="18090.84">23809 9452 382,'0'0'313,"0"0"-275,0 0 77,0 0-24,0 0-48,0 0-28,58-60 45,-58 54 0,0 2-27,0 2 14,-5 2-45,-12 0-2,-7 0-17,-4 6-8,2 8 13,4 5-3,4 2-15,6-3 1,7-1-37,5-1 1,0-6 19,6-2-5,11-6 22,7-2 26,2 0-17,1-12-17,-1-5 0,-2-1 37,-2-2 23,-1 2-7,-4 3 26,-3 3-4,-5 5-23,-1 4 2,0 2-14,2 1-6,-3 0-2,3 9-21,-2 8 19,-4 4-10,-4 2-24,0 0-2,0-5 9,-6-6 27,-2-8 7,5-1 16,1-3 53,2 0 15,0 0 13,0-3 9,0-16-63,12-5-16,10-3 26,9-4-43,4-3 9,1 3-12,0 6 0,-7 6-14,-4 8-9,-9 7-34,-5 4-17,-6 0-68,-5 17-22,0 10-36,-22 6-87</inkml:trace>
  <inkml:trace contextRef="#ctx0" brushRef="#br0" timeOffset="18750.48">23703 9895 906,'0'0'22,"0"0"22,0 0 41,0 0-71,0 0-13,0 0-2,85 20-11,-83 1 3,-2 7 3,0 0-5,-9-1-29,-5-6 39,4-4-60,2-6 59,4-5 2,1-4 0,3-2 7,0 0-6,0-5 34,9-16 5,9-9-39,9-4 5,4-1-6,4 3 3,-5 8-4,-4 10 5,-8 7-3,-6 5-1,-2 2-18,-6 0 7,0 6-3,-4 14-16,0 9 29,-12 4 2,-8-3 3,1-1-4,4-8 13,2-8-15,5-6 2,7-7 0,1 0 3,0 0 21,0-12 16,19-10-22,6-7-12,4-1-3,4 2-3,-2 6 3,-7 8-3,-9 5 4,-5 7-4,-5 2 0,-2 0-21,0 0 13,-3 11 1,0 5-1,0 4 4,0 2 4,0-5-11,0-3-26,10-3-70,6-5 19,10-4-48,5-2-80</inkml:trace>
  <inkml:trace contextRef="#ctx0" brushRef="#br0" timeOffset="19081.07">24331 9858 82,'0'0'581,"0"0"-442,0 0 40,0 0-58,0 0-95,0 0-7,-46-23-19,17 44 0,-3 6-3,6 2 10,3-2-5,9-2-2,5-6 0,6-5-2,3-5 2,0-4-35,5-5 33,14 0-14,0-7 7,7-10-14,-4-1-14,-1 0 35,-3 3 2,-2 4 0,-6 5 20,-3 4-16,-4 2 13,-3 0-17,7 0-10,-4 5 5,1 9 2,1 3-10,3 3-32,2-1-64,2-7-161,4-5-236</inkml:trace>
  <inkml:trace contextRef="#ctx0" brushRef="#br0" timeOffset="19441.53">24506 9908 753,'0'0'216,"0"0"-141,0 0 11,0 0-66,0 0-7,0 0 4,82 62-13,-65-40 14,-3-3-18,-1-4 0,-5-1-26,-4-9-53,-2-2-48,-2-3-12,0 0 19,0-5-35,0-10-112,0-2 84,-2 3 183,-1-1 127,2 3 17,-1 4-63,-2 4 53,-1 4-2,-2 0-31,-7 0-52,-2 2-23,-8 10-20,-1 2 12,-4 1-18,0 3 0,-1-3-6,-2-2-65,1-6-138,0-7-245</inkml:trace>
  <inkml:trace contextRef="#ctx0" brushRef="#br0" timeOffset="23030.8">23593 10701 483,'0'0'190,"0"0"-169,0 0 71,0 0-40,0 0-17,0 0-28,0 0-5,16-12 22,-14 10 8,-1 0 14,-1 2 11,0-1-37,0 1 15,0 0-20,2 0-12,-2 0 20,0 0-20,0 0 6,0-2 7,0 2-11,0 0 2,0 0-7,0 0-16,0 4 11,1 16-42,1 9 47,0 7-7,0 7 16,-1 3-11,2-1 2,2 5 0,-2-4 3,3 4-3,-1 0 0,-2-4-3,1 0 11,-4-4-8,0-2 0,0-4 4,0 0-10,0-3 12,0 0-6,0-2 0,0-3 6,0 0-7,0-5 1,0 2 0,0 0-8,0-3 13,0-4-5,0-3 0,0-6 2,0-3-2,0-2 0,0-4-7,0 0 4,0 0-18,0-8-27,0-13-93,0-11-169</inkml:trace>
  <inkml:trace contextRef="#ctx0" brushRef="#br0" timeOffset="24290.84">23633 10715 134,'0'0'236,"0"0"-165,0 0 33,0 0-56,0 0-16,0 0 12,0-2-16,0 2 5,0 0-5,0 0-6,16 0 12,2 0-2,8 0 0,2-3-1,0 0-24,2 0 1,3 2-8,1-1 0,3-1-6,4-1 6,-6 2-10,0-1 8,-7 1-15,-8-1 16,-6 0-4,-4 1 5,-6-1 0,0 1 0,-4 2 0,0 0 19,0 0-11,0 0 18,0 0-3,0 0-15,0 0 0,0 0-8,0 0-2,0 0-2,0 13-19,0 8 23,0 6 0,0 5 3,0 3 1,0 2-3,0 4 2,3 1 15,2 0-16,-1 2 8,-1-1 0,0 3-5,-1-1 20,2-2-19,-1 1-4,3-7 5,0 0-3,3-3-4,2-2 0,-1-3 4,-1 1-3,-1-5-1,-3-2 0,0-5 19,-2-1-15,-2-2 7,0-4-5,1 0-4,1 1 6,-1-1-8,-1-2 3,1 3 2,1 0 0,-2-1-6,2-1 1,-1 0 0,1 2 2,0-2-2,-2 1 0,2-3 4,-2 2 2,3 0-9,-1-5 3,0-1 0,-3-4 1,3 3-1,-3-3 0,0 2 15,0-2-10,0 0-3,0 0 27,0 0-4,0 0 11,0 0-27,0 0-8,-3 0 11,-9 0-4,-8 0-8,0 0 0,-3 0 0,-5 0-4,-1 0 4,-2 5 0,0-1 4,-4 0-2,2 0-2,0 1 0,0-1 3,3 0-5,2-1 2,2 0 0,0-2 1,1 0 4,1 2-5,1 0 0,0-2 5,1 1-11,1 1 6,4-2 0,6 1 2,2-2 2,4 0-5,1 0 1,4 0 0,0 1 0,0-1 0,0 0 0,0 0 2,0 0-2,0 0-2,0 0-13,10 0-27,2 0-13,4-6-63,-2-1-14,-1-2-34,-4-1-111</inkml:trace>
  <inkml:trace contextRef="#ctx0" brushRef="#br0" timeOffset="27642.63">23169 5534 561,'0'0'140,"0"0"-70,0 0-22,0 0-8,0 0 0,0 0-29,0 0-1,-3-18 11,3 18-9,0 0 16,0 0-25,0 0-1,0 0-4,0 0-26,0 12 17,0 8-1,0 3 22,0 1-12,0 2 2,0 4 0,0-1-1,1 0 7,5-2-6,-3-5 0,0-1 3,-1-4-6,-2-7 3,0-3-6,0-1-1,0-4-15,0 0-1,0-2-13,0 0-45,0 0 18,2 0 6,-1-2-5,1-14-129</inkml:trace>
  <inkml:trace contextRef="#ctx0" brushRef="#br0" timeOffset="28851">23115 5456 594,'0'0'124,"0"0"-54,0 0-13,0 0-57,0 0-16,0 0 3,60-42 13,-46 31 0,0 0 1,-3-3 1,4 5-1,-3 1 3,5-1-6,2 1 2,3-2 0,3 1-9,2 1 9,1 1 0,-4-3 1,2 4 3,-4 3-6,-3-2 2,-5 0 0,-4 4-4,2 0 4,-4-1 0,-2 2 0,-2-1 5,-2 1-8,0 0 3,-2 0 0,0 0-2,0 0 2,0 0-7,0 0 6,0 0-16,0 0 8,0 0-11,0 4 9,0 9 11,0 4 0,-4 2 3,2 1 1,1 3 2,1 2-8,0 2 2,0 2 0,0 4 7,0 1-5,0 0 10,0 1-6,5 2 2,0 0-9,1-1 1,-1 3 0,-5-6 3,3-2-3,-3-5 0,0-5 1,0-6 6,0-1-10,0-4 3,0 0 0,0-3 2,0-2-2,0-3 0,0 0 0,0-1 6,0-1-9,0 0 3,0 0 0,0 0-4,0 0 4,0 0 0,0 2-1,0-2 3,0 0-6,0 0 4,0 0 0,0 0-3,0 0 3,0 0 0,0 0-1,0 0 5,0 0-8,0 0-5,0 0-19,-6 0 11,-5 3 10,-5 1 7,-6-3 7,-5 1-2,-3-1 14,-6-1 17,-1 0-19,3 0 45,1 0-47,6 0 30,8 0-26,10 0-13,2 0 5,7 0-11,0 0-8,0 0 5,0 0-8,0 0 11,0 0 18,0 0-15,0 0 12,0 0-3,0 0-4,0 0 17,0 0-24,0 0 11,0-1 19,0-4-14,2-2 19,3-3-36,-2-4 4,1-3-2,-2-3-2,-1-6 0,-1-3-8,0-7 6,0-6 2,0-1-10,-7-1 10,-4 3-12,-2 5 19,1 7-7,3 4 3,0 8-3,5 7-3,4 8-11,0 2-133,7 0-66,14 0-157</inkml:trace>
  <inkml:trace contextRef="#ctx0" brushRef="#br0" timeOffset="31790.25">23766 12096 346,'0'0'108,"0"0"-68,0 0 15,0 0-23,0 0-5,0 0-12,0 0 13,0 0 37,0 0-3,0 0-3,0 0-8,0 0-23,0 0 4,0 0-17,0-3 0,0-3-1,0 1-12,0 1 8,0-1 7,0 4 2,0 0 5,0-2-15,0 3 3,0 0 10,0 0-15,0 0-1,0 0-4,0 0-2,0 0 0,0 0-13,0 15-9,0 3 19,0 7 6,0 6-3,0-1 3,0 4 3,3-4-7,2 2 1,-2 0 0,1-5 3,-2 0-1,0-5-1,1-2-1,-1-3 5,-1-4-5,1-1 0,-2-3 0,3 4 13,0 1-13,-1-2 7,0 3 2,1 1-8,-2 3 8,2 1-7,-3 5-1,2 1 8,-1-1-8,1 2 5,-1 0-3,1-2 1,1 1-4,-2 1 0,-1-2 2,1 1 1,-1-1 2,0-1-1,2 0-4,-2 0 7,0-1-8,2-1 1,0-1 0,0 0 0,0-6 2,1-3-2,-2-3 1,1-4 2,-1-2-3,-1 0 0,0-2 1,0-1-6,0 0-7,0 0-15,0 0-8,-4-12-80,-10-12-174,4-13-238</inkml:trace>
  <inkml:trace contextRef="#ctx0" brushRef="#br0" timeOffset="33416.97">23825 12085 364,'0'0'183,"0"0"-150,0 0 25,0 0-22,0 0-18,0 0 11,11-14-20,-7 8 57,1 0-43,-1 1-12,0-1 23,0 2-19,-3-1-1,-1 1 8,0 1-21,0 2 11,0-1 0,0 2-6,0-1 17,0 1-17,2 0 20,0 0-1,3 0-24,4-3 7,2 3-8,6-6 0,3 4 6,5-3-6,7 0 0,2 1-1,-4-1 2,4 1-1,-4 1 0,-1-2 0,1 2-6,-4-1 6,-1 0 0,1-1 0,-6 1-10,0 2-5,-4 0 7,-2 2-7,-1-2 12,-6 2-17,-2-1 19,-3 1-2,-2 0-19,0 0 22,0 0-6,0 0 6,0 0-11,0 0 11,0 0-11,0 0 7,0 0-23,0 0 26,0 0 1,-2 0 10,1 0 18,1 0-14,0 0 15,0 0 6,0 0-31,0 0 2,0 0-6,0 0-12,0 1 5,0 14 5,0 3 2,0 7 1,0 2 4,0 3-5,3 0 9,4 0 0,-4 5 19,3-4-25,-3 5 13,0-1-5,0-2-3,-2 3-7,1 1-1,-2-1 4,0-2 6,0 2-7,0 1-1,0 1 3,1 1 3,3 0-2,1-3-6,-2-4 0,0-1 2,-1-1 3,-2-4-5,0 1 0,1 1 9,-1 0-2,0-2-4,2 1-1,-2-2 13,1-2-13,-1 1 8,2-4-9,1 1 9,-2-1-8,1 0-2,-2 0 4,1 0 5,-1 1-9,2-4 0,-1 3 0,0-3 2,4-5-2,-4-2 0,2-2 0,-1-4 1,-2 0 7,0-1-8,0-1 0,3-2 5,-3 0-7,0 0 2,0 0 0,0 0 18,0 0-15,0 0 1,0 0-3,0 0 11,0 0-12,0 0 0,0 0 0,0 0 1,-9 0-1,-6-5 0,0 3 0,-6 0 0,-1 2-3,0 0 3,-1 0 0,1 0-3,0 0 3,-2 0 0,4 0 1,-5 6 1,-2-1-4,-1 1 2,2 1 0,2-4-4,2 3 4,0-1 0,-2-2 0,4 0 7,1 1-12,3-2 5,4 1 0,1-3 2,3 0-2,1 0 0,3 0 0,-1 2 6,2-2-11,2 0 5,-1 0 0,2 0 0,0 0 0,0 0 0,0 0 9,0 0-1,0-2-5,-1-13-3,-2-7 0,-1-6 0,-3-6 0,3-5 0,-1-10-6,1-4 8,1 0-3,0 5 1,1 11 0,-2 13 2,1 9-2,1 7-11,1 4 4,1 2-67,-1 2-34,-1 0-143,-1 0-397</inkml:trace>
  <inkml:trace contextRef="#ctx0" brushRef="#br0" timeOffset="37664.2">4169 17887 229,'0'0'240,"0"0"-218,0 0 47,0 0 24,0 0-22,0 0-28,0 0-19,-50 3 14,50-3-5,0 0-26,-3 0 22,3 0-8,0 0-16,0 0-5,0 0-3,12 0-21,10 0 20,12 0 8,8 0-2,3 0-2,-1 0-19,-3 0-8,-10 0-16,-6 0-30,-13 0 23,-7 0 1,-5 0 12,0 0 25,-8 7 12,-12 1-1,-3-1-8,-1 0-5,2-1 8,2-5-17,1 2 23,3-3 5,5 0 16,5 0 31,3 0-4,3 0 42,0-1-48,0-8-17,9-5-4,12 1-18,7 1-2,10 1-2,6-2-62,3-4-173</inkml:trace>
  <inkml:trace contextRef="#ctx0" brushRef="#br0" timeOffset="75302.8">23057 11445 522,'0'0'47,"0"0"19,0 0 29,0 0-31,0 0-44,0 0 5,0 0-13,0 0 20,-10-31 22,10 31-30,0-1 22,0 1-28,0 0-18,-7 0 0,-3 0-3,-10 0 3,-5 4-1,-9 9 4,-4 2-6,-5 3 3,-5-1 0,-2 3 4,-3-1 3,2 2-7,9-1 0,8-1-3,5 0 1,6 1 0,5-1 2,6-1-9,6-2 9,4-2-1,2 0 0,0-1-26,5 2 18,11 1-9,4-1 15,5 1-4,3-3-8,2-3 7,3-2-8,-3-2-11,-5-3-9,-7-3 35,-5 0-2,-7 0 3,-4-13 13,-2-5 9,0-7 0,-6-1-18,-9-4 11,0-4 1,-3 1-15,5 3 25,-2 1-14,3 8 7,6 5-10,0 3-2,2 8-7,4 4 0,0 1-33,0 0-50,6 6-72,11 4-22,6-6-192</inkml:trace>
  <inkml:trace contextRef="#ctx0" brushRef="#br0" timeOffset="76314.41">23623 10413 336,'0'0'71,"0"0"-3,0 0-3,0 0-2,0 0-2,0 0-41,-12-24 17,9 24-31,-2 0 1,-2 0-11,-8 0 6,-3 5-2,-5 11 0,-3 4 1,-3 5-3,-1 3 2,2 4 0,0 4 5,0 5-3,5 1-2,-1 3 0,0 3 2,4-1-11,3 1 9,1-1 0,2 2 1,1 0 3,1 2-4,4 4 0,2 3-2,1-2-2,3 5-3,2 1 7,0 4 6,-1-3-4,-2-2 0,-2-6 6,-2-2-8,0-1 1,-1 0-1,2 4 0,1-1 6,1 3-5,4 0 8,0-1 12,-3-2-20,1 3 10,1-2-11,-1 0 5,2 2 13,-3-1-16,3-1 2,0 0 10,0 2-12,0 2 4,0-1-5,0-2 4,0-6 0,6 3-3,-1 0-2,4 2 7,-2 1-4,3 3-2,-1-4-1,2-1 7,2-4-7,1 2 2,2-4 2,1-2 1,2-5-3,2-3-2,0-2 6,4-4-6,0-4 14,4-2-12,1-1 3,-1-2 8,3-2-11,-2 0 7,-2-2-7,2-3 0,-3-1 4,1-2-6,0-3 0,1-2-7,3-1 3,3-3 1,2-2-18,2-2-32,2-1-31,1-6-140,3-17-214</inkml:trace>
  <inkml:trace contextRef="#ctx0" brushRef="#br0" timeOffset="77438.02">24149 10355 339,'0'0'220,"0"0"-189,0 0-10,0 0 67,0 0-60,0 0-18,33 6 2,-12 0 12,-2 3-8,4 1 1,0 5-10,6 3-7,-1 7 11,5 5-5,1 7-5,4 3 3,1 9-1,3 2 1,0 2 5,0 3-9,-5-2 0,-2 1 1,-5 4 0,-4 2-1,-7 6 0,-4 4-1,-5 8 1,-3 7 0,-4 5 2,0 2 3,-2 3-4,1-1 0,-1-1 0,1 0 11,-1-2-5,-1-5-6,0 1 1,0 0 8,0-2-10,0-2 0,-6 0 5,2 0 8,2-3-12,2-5 5,0-6 4,-1-4-1,-1-2-7,-3-4-2,2-1 2,-6-4 8,-6 0-8,-2 0 3,-4 0-5,-5 1-1,3 2 1,-4 0 0,2-2 2,-2-3 10,2 0-10,0-5 5,0 5 3,2-5-7,3-4-2,-1-2 5,5-6-5,0-5 7,-1 0-6,2-8 0,2-2 4,-2-1-6,1 0-1,0-1-2,2-3-1,0 0-13,-4 0-38,0-2-11,-3-1-19,-2-12-132,5-2-296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8T09:48:47.5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15431 13436 635,'0'0'8,"0"0"51,0 0 7,0 0-22,0 0-32,0 0-6,97-32-1,-65 28-5,4 0 0,-1-3 7,9 1-1,1-2 0,10 0 17,11-1-17,14 0 9,16-1-1,10 0-4,6 2 13,6-1-9,-6 4-13,-7 0 0,-15 3 10,-17-1-20,-17 0 9,-12 0-1,-11 0 1,-13 0 0,-10 1 5,-4-1-2,-6 3-3,0-2-10,0 2-31,0 0-41,0 0-49,-6 9-31,-10-1-212</inkml:trace>
  <inkml:trace contextRef="#ctx0" brushRef="#br0" timeOffset="1048.6">11609 13529 554,'0'0'36,"0"0"31,0 0 55,0 0-62,0 0 3,0 0-62,6-26-1,23 23 15,5 0-13,10 2-2,12-2 12,13 0-11,14-1 4,14-1-5,12-1-1,9-2-1,6 0 4,12 2 0,0-2 1,3 1 1,-3-1-4,-10 0 0,-13 4-4,-18-1 3,-21 1 1,-21 1 0,-19 2 0,-19 1-20,-12 0 18,-3 0-15,0 0-6,-6 0 5,-12 0-72,0 9-86,-4-2-183</inkml:trace>
  <inkml:trace contextRef="#ctx0" brushRef="#br0" timeOffset="25874.65">11497 15145 476,'0'0'58,"0"0"43,0 0 0,0 0-46,0 0-41,0 0 6,0 0 0,0 0-5,-4 0 11,4 0-16,0 0-10,1 0-4,14-1 4,3-6 13,3-4-13,3 0-31,-1-7-7,3-3 8,-1-4-21,1-4 22,-4-5 4,-2-2 1,1-4 9,-5 3 15,-1 1-2,-3 1 4,-3 5 3,-5 0-5,-2 4 8,-2 1 5,0 3-1,0 3 5,-2 7 0,-2 2-12,-1 5 8,-1 3-12,3 2 7,-1 0-15,-2 0 7,-2 10 0,-1 8 6,1 6-3,1 5 1,1 1 13,0 4-15,1 3 9,0 4-10,1-1 3,-1 2-1,1-4 6,-1-4-9,1 0 0,-2 0-2,1-2 2,-1 0 0,-1-2 5,-2-2-6,0-2 3,3 1-2,-2-7 0,2-3 4,2-3-7,3-6 3,-1-5 0,2 0-1,-1-3 2,1 0-1,0 0 8,0 0 0,0-3-9,0-14 1,4-3 0,8-3-3,-1-1 3,5 2 0,-1-1 0,3 2 5,0 4-10,1 2 1,-1 4-11,0 0 7,-2 5 12,-4 1-4,-1 3 0,-1 2-2,-1 0-2,0 0 2,0 7-7,-4 7 9,2 3 1,-4 3 2,1 0-3,1 1 8,2-4-15,-1-5 7,-1 2 0,-2-4 1,3-5 5,-3 1-5,5-5-1,-2-1-68,1 0-87,0-14-118</inkml:trace>
  <inkml:trace contextRef="#ctx0" brushRef="#br0" timeOffset="26925.33">12085 14689 336,'0'0'21,"0"0"48,0 0 23,0 0-52,0 0 3,0 0 12,0 0-9,0 0 7,0 0-19,1 0-9,10-5-1,4-5-20,1-2-2,0-3-2,0 0-14,-4-4 13,-2 1-35,-1-5 5,-3-1 2,-3 2 13,-1-1 13,-2 3-7,0 3 10,0 3 3,0 3-3,0 4 3,0 1 17,-2 5-18,0 1 6,0 0-6,-3 0 3,0 3 6,-1 8-6,-1 5 3,0 2 7,1 2-7,-2 7-2,0-3-2,1 5-2,1 0 11,2 1-5,-1 0-8,1-3 11,-2 2-6,0 0-3,0-2-2,0-3 2,3 1 8,0-4-7,1-3-1,1-2 7,1-5-5,0-2-4,0-5 0,0 0 0,0-3 7,7 1-1,6-2 5,0 0 19,3 0-28,4 0-4,-1-4 2,2-1-51,0 2-22,-5-4-121,-1 1-138</inkml:trace>
  <inkml:trace contextRef="#ctx0" brushRef="#br0" timeOffset="27922.5">12172 15227 447,'0'0'99,"0"0"-35,0 0 7,0 0-43,0 0-15,0 0-11,0 0-2,41-11 2,-36 24 2,-5 3-2,0 5 13,0 4-2,0 3 10,0 0-22,0 2 3,0-3 2,0-2-4,0-3 2,0-5-4,0-1 3,0-5-3,7-2-2,1-5 2,2-1 0,4-3-17,2 0 17,2-3 14,3-8-11,-2-3 9,-2-4-12,0 0 0,-5-4 6,0-1-5,-6-1-1,0 0-1,-4 3 1,-1 1-2,-1 5 9,0 2 3,0 4 12,0 3-13,0 4 14,-1 2-9,-4 0-13,-1 0 14,-2 0-15,-2 6 0,0 8-1,0 0 5,2 2-6,5-1 2,2-4 0,1-1-2,0-2-29,0-1-55,3-7-129,0 0-250</inkml:trace>
  <inkml:trace contextRef="#ctx0" brushRef="#br0" timeOffset="28740.87">12043 14394 11,'0'0'219,"0"0"-163,0 0 22,0 0-12,0 0-20,0 0-26,0 0 0,0 0-20,0 0 0,0 0-44,0 2-41,0-2 11,0 0-107</inkml:trace>
  <inkml:trace contextRef="#ctx0" brushRef="#br0" timeOffset="28977.14">12043 14394 403</inkml:trace>
  <inkml:trace contextRef="#ctx0" brushRef="#br0" timeOffset="29166.75">12043 14394 403,'52'54'34,"-52"-54"40,0 0-29,-3 0-32,-7 3-13,-2 10 1,-3 6 12,-3 4 3,-2 7 13,1 4-8,-2 8-17,1 4 17,5 7-9,2 2-9,7 1-2,4 2 4,2-5-5,0-7 0,18-5 0,0-10-8,9-7 0,3-8-48,3-7-4,2-8-73,1-1-233</inkml:trace>
  <inkml:trace contextRef="#ctx0" brushRef="#br0" timeOffset="29476.4">12425 14427 586,'0'0'78,"0"0"-34,0 0 25,0 0-32,51 87-15,-30-26-21,-11 12-1,-7 13 0,-3 13-46,-18 1-163,-18-8-43</inkml:trace>
  <inkml:trace contextRef="#ctx0" brushRef="#br0" timeOffset="31733.9">8729 17626 545,'0'0'199,"0"0"-193,0 0 27,0 0 18,0 0-47,0 0-7,0 0 6,70-62-1,-43 43 6,0 3-6,3-8 5,-2 0-7,2 2 8,-3-1-8,-4 0-13,-3-6-30,-2 0 36,-8-3 2,-4-3 5,-3 5 0,-3-4 0,0 12 0,0 6 0,0 4 0,-4 7 0,1 5 23,1 0-22,-1 0 0,-4 10-1,-2 13-2,-6 10 1,3 9 2,0 2 6,0 2-7,-2 4 0,4 2 1,0-2 6,0-1-12,-1-3 5,2-9-1,0-4 1,3-12 0,0-3 4,5-8-8,-1-7 10,1 1-6,1-4 1,0 0-1,0-11 0,0-10-5,0-6 5,10-3-10,9 0 15,1 4-5,-1 1 0,2 9 1,0 2-1,-1 6 0,0 5 0,-2 3-6,-3 0 6,1 13-13,-4 6-2,1 4 15,-2 0 15,-2 1-13,-1-5 1,0-2 4,-3-7-5,1-2-4,-1-2 0,-2-3-101,0-3-80</inkml:trace>
  <inkml:trace contextRef="#ctx0" brushRef="#br0" timeOffset="32963.42">9375 17609 270,'0'0'358,"0"0"-307,0 0 15,0 0-23,0 0-43,0 0 0,0-5 0,0 5 0,0 0-12,0 0-4,0 0 12,0 2 1,0 11-2,0 5 10,0 6-4,0 0 3,0 0-4,0-4 7,0-2-4,5-1 1,2-1-5,2-6 8,0-1-6,1-3-1,-1-1-11,2-5 6,2 0 4,2 0 1,3-10 17,-2 0-17,4-9-14,-5 0 11,1-3-13,-4-2-1,-2 2 13,-2-4 2,-4 6 4,-1 2 23,-1 5-7,-2 5 3,0 3-14,0 3 19,0 2-26,0 0-1,0 0 1,0 0 0,0 9-2,-3 6 2,-3 5 3,3 2 5,1 1-3,1 0 3,1-7-1,0 0 4,0-3-15,3-3 4,7-3 0,3-4-2,3-1-9,4-2-58,1-2-92,-6-18-274</inkml:trace>
  <inkml:trace contextRef="#ctx0" brushRef="#br0" timeOffset="33689.06">9296 16749 395,'0'0'146,"0"0"-134,0 0 81,0 0-51,0 0-15,0 0 2,0-16 4,0 16-12,0 0-21,0 0-6,-15 15 1,3 11 5,-9 8 18,-1 10-9,8 2-6,0 3-2,6 2-1,2-1 8,1 0-9,5-2 6,0-4-4,0-10-1,3-3 2,10-9-4,3-5-24,7-7-19,4-7-13,3-3-81,0-5-106</inkml:trace>
  <inkml:trace contextRef="#ctx0" brushRef="#br0" timeOffset="34125.22">9457 17086 579,'0'0'136,"0"0"-135,0 0 9,0 0-10,0 0-63,0 0 37,85-85-35,-72 62 45,-4-1 16,-6 0 13,-3 1-9,0 2-4,0 7 16,0 6-6,0 5-6,0 3 3,-1 0 23,-3 0-30,-3 3-5,0 12 5,-3 6 7,1 3 6,0 0 5,1 5-13,2-5 14,0 3-2,5-2-9,1-4 10,0-1-13,0-2 7,0-5-12,5-1 6,3-6-12,0-1 6,4-5-17,4 0 14,4 0 0,3-11-40,1-6-87,-1-5-124</inkml:trace>
  <inkml:trace contextRef="#ctx0" brushRef="#br0" timeOffset="34397.53">9648 16646 684,'0'0'41,"0"0"10,0 0-40,0 0-4,0 0-8,0 0 2,73 105 5,-57-62-6,-2 12 0,-11 3 0,-3 2-2,-2 7-2,-22 3-74,-7-5-43,-5-7-82</inkml:trace>
  <inkml:trace contextRef="#ctx0" brushRef="#br0" timeOffset="35976.85">12537 17771 86,'0'0'25,"0"0"-19,0 0 40,0 0 40,0 0-20,0 0 4,-9 15 40,9-15-8,0 0 5,0 0-5,0 0-29,0 0-4,0 0 0,0 0-31,0 0-29,3-3-4,9-3-5,3-2 7,3-2-7,0-2-26,1 0-17,-2-3 0,-3 3 5,-5 0-8,-2 3 30,-2 1 11,-5 6-20,0-1 25,0 3 1,0 0-1,0 0 15,-5 0-14,-8 11-1,1 8 11,-2 4-8,1 6 20,0 6-18,0 3 2,1 3 9,1 4-5,4-8 25,1 1-29,3-3 1,0-6-9,-1-9 1,2-7 0,1-7 3,1-5 3,0-1-2,0 0 1,0-3-3,0-14-4,3-6-2,8-5-24,5 5 24,0 2-13,-4 7 4,4-1 6,-2 7-2,2 1 8,-1 3 1,1 2 0,-2 2-3,2 0-3,-4 0 5,0 6-4,-2 7 7,-2 4-8,3-1 6,-3 0-2,-3-3-14,-2-3-41,0-5-81,-3-5-76</inkml:trace>
  <inkml:trace contextRef="#ctx0" brushRef="#br0" timeOffset="36487.17">12950 17874 450,'0'0'42,"0"0"-28,0 0 7,0 0 1,0 0-22,5-75-10,-1 66 5,2 0 10,-3 2-2,-3 4-3,1 1-6,-1 2 5,0 0 2,0 0-8,0 0 12,0 0-5,0 0 14,0 14-1,-4 2 22,-3 4-6,0 0-12,3 2 14,0-5-3,2-1-11,2-2 5,0-3-16,0-2-6,0-2 0,5-6-10,8-1-11,7 0-59,-1-1-53</inkml:trace>
  <inkml:trace contextRef="#ctx0" brushRef="#br0" timeOffset="37067.04">12875 17495 469,'0'0'166,"0"0"-134,0 0 26,0 0-8,0 0-46,0 0-4,-35 44 0,25-25 2,3 4 18,0 0-4,4-1-13,3 0 23,0-2-25,0-1 12,3-5-13,9-2 0,4-5-4,5-4-19,5-3-38,2 0-30,0-15-122</inkml:trace>
  <inkml:trace contextRef="#ctx0" brushRef="#br0" timeOffset="37552.74">13056 17531 439,'0'0'198,"0"0"-175,0 0 40,0 0 5,0 0-68,0 0 0,-15 39 12,9-19-12,-1-3 1,0 0 3,3-3-4,0-2-8,4-5-16,0-4-35,0-3 5,0 0-44,4 0 18,8-3 77,-1-9-36,0 1 26,0 0 5,-4 4 16,0 3-5,-4-1-1,-2 5 5,-1 0 24,0 0-24,0 0-5,0 2-2,0 8 31,1 0-6,1 1-16,5-1-9,-2-3 9,1-3-9,3 0-5,0-4 5,-2 0 0,-1-8 26,2-4-10,-5-7-8,-2 0 18,-1 2-2,0 5-2,0-1-10,0 6 15,0 3-14,-1 4-13,-4 0-10,-2 0-48,-2 0-75,-3 7-53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1ABAC-2F67-45A5-9146-F69F65124A72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41E66-C8E0-4A73-9693-ADFDC958C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774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1ABAC-2F67-45A5-9146-F69F65124A72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41E66-C8E0-4A73-9693-ADFDC958C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351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1ABAC-2F67-45A5-9146-F69F65124A72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41E66-C8E0-4A73-9693-ADFDC958C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73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1ABAC-2F67-45A5-9146-F69F65124A72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41E66-C8E0-4A73-9693-ADFDC958C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452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1ABAC-2F67-45A5-9146-F69F65124A72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41E66-C8E0-4A73-9693-ADFDC958C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590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1ABAC-2F67-45A5-9146-F69F65124A72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41E66-C8E0-4A73-9693-ADFDC958C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948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1ABAC-2F67-45A5-9146-F69F65124A72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41E66-C8E0-4A73-9693-ADFDC958C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8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1ABAC-2F67-45A5-9146-F69F65124A72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41E66-C8E0-4A73-9693-ADFDC958C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905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1ABAC-2F67-45A5-9146-F69F65124A72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41E66-C8E0-4A73-9693-ADFDC958C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760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1ABAC-2F67-45A5-9146-F69F65124A72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41E66-C8E0-4A73-9693-ADFDC958C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42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1ABAC-2F67-45A5-9146-F69F65124A72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41E66-C8E0-4A73-9693-ADFDC958C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34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1ABAC-2F67-45A5-9146-F69F65124A72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41E66-C8E0-4A73-9693-ADFDC958C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787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Graph Neural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6324600"/>
            <a:ext cx="8610600" cy="45720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Slides adapted from Jure </a:t>
            </a:r>
            <a:r>
              <a:rPr lang="en-US" dirty="0" err="1"/>
              <a:t>Leskovec’s</a:t>
            </a:r>
            <a:r>
              <a:rPr lang="en-US" dirty="0"/>
              <a:t> CS224W lecture on Machine Learning on Graphs </a:t>
            </a:r>
          </a:p>
        </p:txBody>
      </p:sp>
    </p:spTree>
    <p:extLst>
      <p:ext uri="{BB962C8B-B14F-4D97-AF65-F5344CB8AC3E}">
        <p14:creationId xmlns:p14="http://schemas.microsoft.com/office/powerpoint/2010/main" val="1142946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/>
              <a:t>Machine Learning as Optimization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447800"/>
            <a:ext cx="8645236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1065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 as Optimization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96699"/>
            <a:ext cx="8693873" cy="5256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0859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/>
              <a:t>Loss function example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95400"/>
            <a:ext cx="8839200" cy="5350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6869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/>
              <a:t>Machine Learning as Optimization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52948"/>
            <a:ext cx="8610600" cy="5452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4980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Setup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66800"/>
            <a:ext cx="8534400" cy="5665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9773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/>
              <a:t>Naïve Approach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911208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9522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/>
              <a:t>Idea – Use Convolution Networks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928884"/>
            <a:ext cx="9144000" cy="2947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2643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Autofit/>
          </a:bodyPr>
          <a:lstStyle/>
          <a:p>
            <a:r>
              <a:rPr lang="en-US" sz="3600" dirty="0"/>
              <a:t>Idea – Use Convolution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22044"/>
            <a:ext cx="8229600" cy="113595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Goal is to generalize convolutions beyond simple lattices</a:t>
            </a:r>
          </a:p>
          <a:p>
            <a:pPr lvl="1"/>
            <a:r>
              <a:rPr lang="en-US" dirty="0"/>
              <a:t>Leverage node feature attributes (texts and Images)</a:t>
            </a:r>
          </a:p>
        </p:txBody>
      </p:sp>
      <p:pic>
        <p:nvPicPr>
          <p:cNvPr id="1026" name="Picture 2" descr="Summer School Series: Lecture 5 by Rahul Sukthankar | Archana Swaminath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90599"/>
            <a:ext cx="8839200" cy="473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469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Real World Graphs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76350"/>
            <a:ext cx="8922438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3096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/>
              <a:t>Applying CNNs for graphs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95400"/>
            <a:ext cx="8686800" cy="5423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2046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/>
              <a:t>Recap – Node </a:t>
            </a:r>
            <a:r>
              <a:rPr lang="en-US" dirty="0" err="1"/>
              <a:t>Embeddings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33" y="1295400"/>
            <a:ext cx="8568267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5571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Graph Convolution Networks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36" y="1295400"/>
            <a:ext cx="8118764" cy="539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5129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Idea – Aggregate Neighbors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81112"/>
            <a:ext cx="8686800" cy="5087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6395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Idea – Aggregate Neighbors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6" y="1309688"/>
            <a:ext cx="9076622" cy="524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339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/>
              <a:t>Key Idea – Aggregate Neighbors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9137103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8502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Deep Model – Many Layers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19199"/>
            <a:ext cx="8569036" cy="5524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0895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Neighborhood Aggregation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579417"/>
            <a:ext cx="8915400" cy="5065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2017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Neighborhood Aggregation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7481"/>
            <a:ext cx="9060277" cy="5388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4577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maths</a:t>
            </a:r>
            <a:r>
              <a:rPr lang="en-US" dirty="0"/>
              <a:t> behind the deep encoder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357745"/>
            <a:ext cx="8915400" cy="5331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9594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/>
              <a:t>Training the model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40848"/>
            <a:ext cx="8610600" cy="5272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7562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/>
              <a:t>Model Parameters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4" y="1219200"/>
            <a:ext cx="8950036" cy="5438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4972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Recap – Node </a:t>
            </a:r>
            <a:r>
              <a:rPr lang="en-US" dirty="0" err="1"/>
              <a:t>Embeddings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95400"/>
            <a:ext cx="885887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6930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/>
              <a:t>Matrix Formulation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" y="1219200"/>
            <a:ext cx="9148572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6522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/>
              <a:t>Matrix Formulation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09" y="1295399"/>
            <a:ext cx="8887691" cy="5533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2165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Training the GNN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30902"/>
            <a:ext cx="8792267" cy="5298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69479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/>
              <a:t>Unsupervised Training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10" y="1366838"/>
            <a:ext cx="8780390" cy="541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73912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Supervised Training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09662"/>
            <a:ext cx="8686800" cy="5724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39723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Supervised Training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19200"/>
            <a:ext cx="8991600" cy="5518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85738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Metrics: Classification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79064"/>
            <a:ext cx="8763000" cy="527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27120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87400"/>
          </a:xfrm>
        </p:spPr>
        <p:txBody>
          <a:bodyPr/>
          <a:lstStyle/>
          <a:p>
            <a:r>
              <a:rPr lang="en-US" dirty="0"/>
              <a:t>Metrics for Binary Classification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2037"/>
            <a:ext cx="9144000" cy="568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16134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Metrics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1133474"/>
            <a:ext cx="8691543" cy="534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7254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Metrics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990600"/>
            <a:ext cx="887647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8367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/>
              <a:t>Recap – Node </a:t>
            </a:r>
            <a:r>
              <a:rPr lang="en-US" dirty="0" err="1"/>
              <a:t>Embeddings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9" y="1295400"/>
            <a:ext cx="8993321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8350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/>
              <a:t>Model Design Overview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5" y="1447800"/>
            <a:ext cx="8976995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34177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Design Overview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82" y="1295400"/>
            <a:ext cx="8132618" cy="5462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73979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Design Overview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4" y="1447800"/>
            <a:ext cx="9110713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07940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/>
              <a:t>Inductive Capability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1" y="1447800"/>
            <a:ext cx="9096901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49077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Inductive Capability on New Graphs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23963"/>
            <a:ext cx="8890311" cy="510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03427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Inductive Capability on New Nodes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4505"/>
            <a:ext cx="9059392" cy="4920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74160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/>
              <a:t>A Single GNN Layer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43025"/>
            <a:ext cx="8552984" cy="513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21696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A Single GNN Layer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200"/>
            <a:ext cx="8382000" cy="537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43845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/>
              <a:t>Message Computation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8382000" cy="537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44854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Message Aggregation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43000"/>
            <a:ext cx="8153400" cy="5526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34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Recap – Shallow Encoding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96" y="1447800"/>
            <a:ext cx="8874704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71607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/>
              <a:t>Message Aggregation Issue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43000"/>
            <a:ext cx="8686800" cy="5663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481760" y="1899360"/>
              <a:ext cx="7441920" cy="45554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2760" y="1891440"/>
                <a:ext cx="7459560" cy="457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25546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A Single GNN Layer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76615"/>
            <a:ext cx="8763000" cy="5452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142440" y="4780080"/>
              <a:ext cx="2942640" cy="1734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34160" y="4771080"/>
                <a:ext cx="2960280" cy="175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24791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Different GNN layers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25695"/>
            <a:ext cx="8838385" cy="5251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5249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/>
              <a:t>Different GNN Layers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89" y="1371600"/>
            <a:ext cx="8737311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36942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/>
              <a:t>Different GNN Layers: </a:t>
            </a:r>
            <a:r>
              <a:rPr lang="en-US" dirty="0" err="1"/>
              <a:t>GraphSage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152524"/>
            <a:ext cx="8914244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64431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err="1"/>
              <a:t>GraphSAGE</a:t>
            </a:r>
            <a:r>
              <a:rPr lang="en-US" dirty="0"/>
              <a:t> Neighbor Aggregation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8305800" cy="5407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74939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GraphSAGE</a:t>
            </a:r>
            <a:r>
              <a:rPr lang="en-US" dirty="0"/>
              <a:t> L2 normalization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1142999"/>
            <a:ext cx="8865461" cy="510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34754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Graph Attention (GAT)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66800"/>
            <a:ext cx="8763000" cy="549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95102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/>
              <a:t>Graph Attention (GAT)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77636"/>
            <a:ext cx="8534400" cy="5238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78792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/>
              <a:t>Graph Attention Networks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79" y="1414462"/>
            <a:ext cx="8624721" cy="498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4644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Recap – Shallow Encoders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371600"/>
            <a:ext cx="897277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42992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Attention Mechanism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10960"/>
            <a:ext cx="8652164" cy="5623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4715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Attention Mechanism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42999"/>
            <a:ext cx="8991600" cy="558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67151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Attention Mechanism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2" y="1214438"/>
            <a:ext cx="8985352" cy="503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73854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92162"/>
          </a:xfrm>
        </p:spPr>
        <p:txBody>
          <a:bodyPr/>
          <a:lstStyle/>
          <a:p>
            <a:r>
              <a:rPr lang="en-US" dirty="0" err="1"/>
              <a:t>Multihead</a:t>
            </a:r>
            <a:r>
              <a:rPr lang="en-US" dirty="0"/>
              <a:t> Attention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06114"/>
            <a:ext cx="8458200" cy="5470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92809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Benefits of GAT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62038"/>
            <a:ext cx="8458200" cy="5597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51879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/>
              <a:t>GAT Example Cora Citation Net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6" y="1219200"/>
            <a:ext cx="8880764" cy="5446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14959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GNN Layers in practice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95400"/>
            <a:ext cx="8839200" cy="5223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00347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/>
              <a:t>Stacking GNN layers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95399"/>
            <a:ext cx="8915400" cy="5692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5673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/>
              <a:t>The over-smoothing problem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1676400"/>
            <a:ext cx="8567147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96095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Receptive fields of GNNs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71277"/>
            <a:ext cx="8686800" cy="5281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2683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/>
              <a:t>Tasks on Networks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95400"/>
            <a:ext cx="7620000" cy="5096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2847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/>
              <a:t>Receptive fields of GNNs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81113"/>
            <a:ext cx="8621761" cy="489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5866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dirty="0"/>
              <a:t>Mitigating Over-Smoothing Problem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24" y="1543050"/>
            <a:ext cx="8665176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12481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Solution - 1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28713"/>
            <a:ext cx="8839200" cy="5580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15521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Solution - 2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40673"/>
            <a:ext cx="8534400" cy="5564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59006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Solution - 3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43000"/>
            <a:ext cx="8610600" cy="5567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17300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up GCNs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implement GCNs for large graphs</a:t>
            </a:r>
          </a:p>
        </p:txBody>
      </p:sp>
    </p:spTree>
    <p:extLst>
      <p:ext uri="{BB962C8B-B14F-4D97-AF65-F5344CB8AC3E}">
        <p14:creationId xmlns:p14="http://schemas.microsoft.com/office/powerpoint/2010/main" val="16589745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Problem with scale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8077200" cy="4977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46918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/>
              <a:t>Why it is hard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19200"/>
            <a:ext cx="8534400" cy="5370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9744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47800"/>
            <a:ext cx="8686800" cy="490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08437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/>
              <a:t>Neighbor Sampling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09650"/>
            <a:ext cx="8534400" cy="5467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5477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/>
              <a:t>Modern ML Toolbox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399"/>
            <a:ext cx="9088582" cy="5468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45013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/>
              <a:t>Issues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66837"/>
            <a:ext cx="8827795" cy="495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84852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/>
              <a:t>How to sample nodes?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00859"/>
            <a:ext cx="8839200" cy="5428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16811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/>
              <a:t>Subgraph Sampling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3" y="1431348"/>
            <a:ext cx="9001777" cy="5198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29671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/>
              <a:t>Cluster GCN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1219200"/>
            <a:ext cx="8801177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69221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Simplifying GCN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371600"/>
            <a:ext cx="8896449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81999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/>
              <a:t>GCN (Mean Pool)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95400"/>
            <a:ext cx="8610600" cy="5249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45568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/>
              <a:t>Simplifying GCN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52207"/>
            <a:ext cx="8610600" cy="5400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0828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Why deep learning on Graphs is hard?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58" y="1304924"/>
            <a:ext cx="8810442" cy="5172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425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F373DBC30DDB459CEFB92C6B00A939" ma:contentTypeVersion="7" ma:contentTypeDescription="Create a new document." ma:contentTypeScope="" ma:versionID="15be872e5c8c5919c3660b5505335764">
  <xsd:schema xmlns:xsd="http://www.w3.org/2001/XMLSchema" xmlns:xs="http://www.w3.org/2001/XMLSchema" xmlns:p="http://schemas.microsoft.com/office/2006/metadata/properties" xmlns:ns2="41077cac-fa1c-4939-a97a-a20b352af600" xmlns:ns3="7bdace7b-419a-4620-be26-5a3fa6f280f9" targetNamespace="http://schemas.microsoft.com/office/2006/metadata/properties" ma:root="true" ma:fieldsID="69a6c5bf7f700e07a1a499c75cb540db" ns2:_="" ns3:_="">
    <xsd:import namespace="41077cac-fa1c-4939-a97a-a20b352af600"/>
    <xsd:import namespace="7bdace7b-419a-4620-be26-5a3fa6f280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077cac-fa1c-4939-a97a-a20b352af6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dace7b-419a-4620-be26-5a3fa6f280f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29F8B26-6443-4A55-9FB1-D4E3187793F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AC365D-D683-42A9-948C-F5E1BB9A232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6569984-C56D-45C7-BBB7-FE55828696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1077cac-fa1c-4939-a97a-a20b352af600"/>
    <ds:schemaRef ds:uri="7bdace7b-419a-4620-be26-5a3fa6f280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883</TotalTime>
  <Words>318</Words>
  <Application>Microsoft Office PowerPoint</Application>
  <PresentationFormat>On-screen Show (4:3)</PresentationFormat>
  <Paragraphs>90</Paragraphs>
  <Slides>86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87" baseType="lpstr">
      <vt:lpstr>Office Theme</vt:lpstr>
      <vt:lpstr>Graph Neural Networks</vt:lpstr>
      <vt:lpstr>Recap – Node Embeddings</vt:lpstr>
      <vt:lpstr>Recap – Node Embeddings</vt:lpstr>
      <vt:lpstr>Recap – Node Embeddings</vt:lpstr>
      <vt:lpstr>Recap – Shallow Encoding</vt:lpstr>
      <vt:lpstr>Recap – Shallow Encoders</vt:lpstr>
      <vt:lpstr>Tasks on Networks</vt:lpstr>
      <vt:lpstr>Modern ML Toolbox</vt:lpstr>
      <vt:lpstr>Why deep learning on Graphs is hard?</vt:lpstr>
      <vt:lpstr>Machine Learning as Optimization</vt:lpstr>
      <vt:lpstr>Machine Learning as Optimization</vt:lpstr>
      <vt:lpstr>Loss function example</vt:lpstr>
      <vt:lpstr>Machine Learning as Optimization</vt:lpstr>
      <vt:lpstr>Setup</vt:lpstr>
      <vt:lpstr>Naïve Approach</vt:lpstr>
      <vt:lpstr>Idea – Use Convolution Networks</vt:lpstr>
      <vt:lpstr>Idea – Use Convolution Neural Networks</vt:lpstr>
      <vt:lpstr>Real World Graphs</vt:lpstr>
      <vt:lpstr>Applying CNNs for graphs</vt:lpstr>
      <vt:lpstr>Graph Convolution Networks</vt:lpstr>
      <vt:lpstr>Idea – Aggregate Neighbors</vt:lpstr>
      <vt:lpstr>Idea – Aggregate Neighbors</vt:lpstr>
      <vt:lpstr>Key Idea – Aggregate Neighbors</vt:lpstr>
      <vt:lpstr>Deep Model – Many Layers</vt:lpstr>
      <vt:lpstr>Neighborhood Aggregation</vt:lpstr>
      <vt:lpstr>Neighborhood Aggregation</vt:lpstr>
      <vt:lpstr>The maths behind the deep encoder</vt:lpstr>
      <vt:lpstr>Training the model</vt:lpstr>
      <vt:lpstr>Model Parameters</vt:lpstr>
      <vt:lpstr>Matrix Formulation</vt:lpstr>
      <vt:lpstr>Matrix Formulation</vt:lpstr>
      <vt:lpstr>Training the GNN</vt:lpstr>
      <vt:lpstr>Unsupervised Training</vt:lpstr>
      <vt:lpstr>Supervised Training</vt:lpstr>
      <vt:lpstr>Supervised Training</vt:lpstr>
      <vt:lpstr>Evaluation Metrics: Classification</vt:lpstr>
      <vt:lpstr>Metrics for Binary Classification</vt:lpstr>
      <vt:lpstr>Evaluation Metrics</vt:lpstr>
      <vt:lpstr>Evaluation Metrics</vt:lpstr>
      <vt:lpstr>Model Design Overview</vt:lpstr>
      <vt:lpstr>Model Design Overview</vt:lpstr>
      <vt:lpstr>Model Design Overview</vt:lpstr>
      <vt:lpstr>Inductive Capability</vt:lpstr>
      <vt:lpstr>Inductive Capability on New Graphs</vt:lpstr>
      <vt:lpstr>Inductive Capability on New Nodes</vt:lpstr>
      <vt:lpstr>A Single GNN Layer</vt:lpstr>
      <vt:lpstr>A Single GNN Layer</vt:lpstr>
      <vt:lpstr>Message Computation</vt:lpstr>
      <vt:lpstr>Message Aggregation</vt:lpstr>
      <vt:lpstr>Message Aggregation Issue</vt:lpstr>
      <vt:lpstr>A Single GNN Layer</vt:lpstr>
      <vt:lpstr>Different GNN layers</vt:lpstr>
      <vt:lpstr>Different GNN Layers</vt:lpstr>
      <vt:lpstr>Different GNN Layers: GraphSage</vt:lpstr>
      <vt:lpstr>GraphSAGE Neighbor Aggregation</vt:lpstr>
      <vt:lpstr>GraphSAGE L2 normalization</vt:lpstr>
      <vt:lpstr>Graph Attention (GAT)</vt:lpstr>
      <vt:lpstr>Graph Attention (GAT)</vt:lpstr>
      <vt:lpstr>Graph Attention Networks</vt:lpstr>
      <vt:lpstr>Attention Mechanism</vt:lpstr>
      <vt:lpstr>Attention Mechanism</vt:lpstr>
      <vt:lpstr>Attention Mechanism</vt:lpstr>
      <vt:lpstr>Multihead Attention</vt:lpstr>
      <vt:lpstr>Benefits of GAT</vt:lpstr>
      <vt:lpstr>GAT Example Cora Citation Net</vt:lpstr>
      <vt:lpstr>GNN Layers in practice</vt:lpstr>
      <vt:lpstr>Stacking GNN layers</vt:lpstr>
      <vt:lpstr>The over-smoothing problem</vt:lpstr>
      <vt:lpstr>Receptive fields of GNNs</vt:lpstr>
      <vt:lpstr>Receptive fields of GNNs</vt:lpstr>
      <vt:lpstr>Mitigating Over-Smoothing Problem</vt:lpstr>
      <vt:lpstr>Solution - 1</vt:lpstr>
      <vt:lpstr>Solution - 2</vt:lpstr>
      <vt:lpstr>Solution - 3</vt:lpstr>
      <vt:lpstr>Scaling up GCNs</vt:lpstr>
      <vt:lpstr>Problem with scale</vt:lpstr>
      <vt:lpstr>Why it is hard</vt:lpstr>
      <vt:lpstr>Methods</vt:lpstr>
      <vt:lpstr>Neighbor Sampling</vt:lpstr>
      <vt:lpstr>Issues</vt:lpstr>
      <vt:lpstr>How to sample nodes?</vt:lpstr>
      <vt:lpstr>Subgraph Sampling</vt:lpstr>
      <vt:lpstr>Cluster GCN</vt:lpstr>
      <vt:lpstr>Simplifying GCN</vt:lpstr>
      <vt:lpstr>GCN (Mean Pool)</vt:lpstr>
      <vt:lpstr>Simplifying GCN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Neural Networks</dc:title>
  <dc:creator>Windows User</dc:creator>
  <cp:lastModifiedBy>Windows User</cp:lastModifiedBy>
  <cp:revision>21</cp:revision>
  <dcterms:created xsi:type="dcterms:W3CDTF">2021-10-20T16:15:44Z</dcterms:created>
  <dcterms:modified xsi:type="dcterms:W3CDTF">2021-11-19T08:32:27Z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0x01010047F373DBC30DDB459CEFB92C6B00A939</vt:lpwstr>
  </property>
</Properties>
</file>